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83" r:id="rId3"/>
    <p:sldId id="307" r:id="rId4"/>
    <p:sldId id="322" r:id="rId5"/>
    <p:sldId id="308" r:id="rId6"/>
    <p:sldId id="311" r:id="rId7"/>
    <p:sldId id="312" r:id="rId8"/>
    <p:sldId id="314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294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D00"/>
    <a:srgbClr val="DFAD91"/>
    <a:srgbClr val="D8B088"/>
    <a:srgbClr val="C5593B"/>
    <a:srgbClr val="344E6D"/>
    <a:srgbClr val="94CE50"/>
    <a:srgbClr val="92D05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20" autoAdjust="0"/>
    <p:restoredTop sz="94472" autoAdjust="0"/>
  </p:normalViewPr>
  <p:slideViewPr>
    <p:cSldViewPr>
      <p:cViewPr>
        <p:scale>
          <a:sx n="118" d="100"/>
          <a:sy n="118" d="100"/>
        </p:scale>
        <p:origin x="-14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0BF93-EA7A-491A-B257-A164CD92DE7C}" type="doc">
      <dgm:prSet loTypeId="urn:microsoft.com/office/officeart/2005/8/layout/hierarchy3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1EA9FED-690D-4BCB-A0E9-A6600E07FCA4}" type="pres">
      <dgm:prSet presAssocID="{2A90BF93-EA7A-491A-B257-A164CD92DE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93DA649-60B0-4F75-9938-22C41BE5D105}" type="presOf" srcId="{2A90BF93-EA7A-491A-B257-A164CD92DE7C}" destId="{D1EA9FED-690D-4BCB-A0E9-A6600E07FCA4}" srcOrd="0" destOrd="0" presId="urn:microsoft.com/office/officeart/2005/8/layout/hierarchy3"/>
  </dgm:cxnLst>
  <dgm:bg>
    <a:noFill/>
  </dgm:bg>
  <dgm:whole>
    <a:ln>
      <a:solidFill>
        <a:schemeClr val="accent6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83" tIns="45992" rIns="91983" bIns="45992" numCol="1" anchor="t" anchorCtr="0" compatLnSpc="1">
            <a:prstTxWarp prst="textNoShape">
              <a:avLst/>
            </a:prstTxWarp>
          </a:bodyPr>
          <a:lstStyle>
            <a:lvl1pPr defTabSz="92060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83" tIns="45992" rIns="91983" bIns="45992" numCol="1" anchor="t" anchorCtr="0" compatLnSpc="1">
            <a:prstTxWarp prst="textNoShape">
              <a:avLst/>
            </a:prstTxWarp>
          </a:bodyPr>
          <a:lstStyle>
            <a:lvl1pPr algn="r" defTabSz="92060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DB6DC4-177C-4F41-A036-09B9AF5AE120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83" tIns="45992" rIns="91983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83" tIns="45992" rIns="91983" bIns="45992" numCol="1" anchor="b" anchorCtr="0" compatLnSpc="1">
            <a:prstTxWarp prst="textNoShape">
              <a:avLst/>
            </a:prstTxWarp>
          </a:bodyPr>
          <a:lstStyle>
            <a:lvl1pPr defTabSz="92060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83" tIns="45992" rIns="91983" bIns="45992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84B97D-C8B9-4742-842C-ADDDA27F2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104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DE55AB-8BEC-488B-8F7B-10983B8A8769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43CF9C-FC3A-4198-95BB-A2CDCCEB8D7D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63CCA6-77EF-4DC4-89B1-C24D591D9389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/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93D0-B0DD-46D9-8BA9-C01674516BFA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8" name="Номер слайда 1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B8A5-AE5A-4764-869B-9A83E3237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7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27E5-5986-4897-8CE0-3AE544A30F78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1647-3982-4BC4-A4B3-A22E7799F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38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327A-FFCD-419C-816B-4061755DCC3E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499B-C50E-4FC3-95BF-71826F6F4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49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DDCB-34FD-4F33-8073-C3CC74BDC78C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EA6-FD4C-4DEE-9FCA-43CFEF9A5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00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/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24DC-9C49-47FD-8DE5-8E9424CC4DE2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A1B6-6575-4F2C-A25F-4016E70466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94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96CC-AE68-4F39-9B87-54235F7061E3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8FD9-A273-46A7-A9EB-CD3956E1D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6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/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35FE-C0C6-4D32-ABBB-2D957D39F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86F4-644F-494F-BAF1-73605A456352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8F11-7ABB-4431-BB0E-616742BE7D5F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4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0972-BB56-4A9A-9525-0588C8E99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91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2B99-6CFA-4F77-B6CC-15FA34511566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3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2786-E4A3-41AD-8935-85E36E831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80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492C-4653-4527-B929-EC9C907561C1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BF37-3B5E-47AA-ABEF-5DEB5A1C7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D072-F384-400B-95EA-9ED94B30EB00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F941-2AF4-44EB-9411-B245292A0A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11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1E65CDD-9622-4FE3-8BDA-8F8A6B910D96}" type="datetime1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B147A4-A23A-402E-ABBC-10FE7299E2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31" r:id="rId2"/>
    <p:sldLayoutId id="2147484340" r:id="rId3"/>
    <p:sldLayoutId id="2147484332" r:id="rId4"/>
    <p:sldLayoutId id="2147484341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14414" y="2786058"/>
            <a:ext cx="6929460" cy="162718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200" b="1" kern="100" spc="0" smtClean="0">
                <a:solidFill>
                  <a:srgbClr val="581D00"/>
                </a:solidFill>
                <a:latin typeface="Times New Roman" pitchFamily="18" charset="0"/>
                <a:cs typeface="Times New Roman" pitchFamily="18" charset="0"/>
              </a:rPr>
              <a:t>Организация участия субъектов малого </a:t>
            </a:r>
            <a:br>
              <a:rPr lang="ru-RU" altLang="ru-RU" sz="2200" b="1" kern="100" spc="0" smtClean="0">
                <a:solidFill>
                  <a:srgbClr val="581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kern="100" spc="0" smtClean="0">
                <a:solidFill>
                  <a:srgbClr val="581D00"/>
                </a:solidFill>
                <a:latin typeface="Times New Roman" pitchFamily="18" charset="0"/>
                <a:cs typeface="Times New Roman" pitchFamily="18" charset="0"/>
              </a:rPr>
              <a:t>и среднего предпринимательства в выставочно-ярмарочных мероприятиях</a:t>
            </a:r>
            <a:br>
              <a:rPr lang="ru-RU" altLang="ru-RU" sz="2200" b="1" kern="100" spc="0" smtClean="0">
                <a:solidFill>
                  <a:srgbClr val="581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kern="100" spc="0" smtClean="0">
                <a:solidFill>
                  <a:srgbClr val="581D00"/>
                </a:solidFill>
                <a:latin typeface="Times New Roman" pitchFamily="18" charset="0"/>
                <a:cs typeface="Times New Roman" pitchFamily="18" charset="0"/>
              </a:rPr>
              <a:t>на территории Российской Федерации</a:t>
            </a:r>
            <a:endParaRPr lang="ru-RU" altLang="ru-RU" sz="2200" b="1" kern="100">
              <a:solidFill>
                <a:srgbClr val="581D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4716" r="6412" b="2110"/>
          <a:stretch>
            <a:fillRect/>
          </a:stretch>
        </p:blipFill>
        <p:spPr bwMode="auto">
          <a:xfrm>
            <a:off x="500063" y="285750"/>
            <a:ext cx="78581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888650" y="6223940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декабрь</a:t>
            </a:r>
          </a:p>
          <a:p>
            <a:pPr algn="ctr" eaLnBrk="1" hangingPunct="1">
              <a:defRPr/>
            </a:pPr>
            <a:r>
              <a:rPr lang="ru-RU" sz="1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5" name="Picture 5" descr="P:\Отдел поддержки предпринимательства\ОБЩАЯ ПАПКА\ЦПП\фирменный стиль ЦПП - брендбук\лого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-214313"/>
            <a:ext cx="3473450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:\Отдел поддержки предпринимательства\Порубова\ЦПП\kfpp_logo_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7859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FF7727-6A69-4331-8616-ADC8AF5CFC6C}" type="slidenum">
              <a:rPr lang="ru-RU" altLang="ru-RU" smtClean="0">
                <a:solidFill>
                  <a:schemeClr val="tx2"/>
                </a:solidFill>
              </a:rPr>
              <a:pPr/>
              <a:t>10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928813" y="714375"/>
            <a:ext cx="7000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+mj-lt"/>
                <a:ea typeface="+mj-ea"/>
                <a:cs typeface="+mj-cs"/>
              </a:rPr>
              <a:t>Международная выставка «CJF – Детская мода-2019. Осень»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82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86157"/>
                <a:gridCol w="4429155"/>
              </a:tblGrid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24-27 сентября 2019 года</a:t>
                      </a: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ЦВК Экспоцентр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4 СМСП</a:t>
                      </a: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</a:t>
                      </a:r>
                      <a:r>
                        <a:rPr kumimoji="0" lang="ru-RU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выставке впервые!</a:t>
                      </a:r>
                      <a:endParaRPr kumimoji="0" lang="ru-RU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4354" name="TextBox 16"/>
          <p:cNvSpPr txBox="1">
            <a:spLocks noChangeArrowheads="1"/>
          </p:cNvSpPr>
          <p:nvPr/>
        </p:nvSpPr>
        <p:spPr bwMode="auto">
          <a:xfrm>
            <a:off x="142875" y="1928813"/>
            <a:ext cx="6572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 2007 году салон «CJF – Детская мода» (ранее «Салон детской и юношеской моды. Одежда для будущих мам») заявил о себе как о самостоятельном мероприятии в рамках выставки «Мир детства» и получил статус самостоятельной выставки.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С момента своего возникновения в рамках выставки «Мир детства» салон завоевал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репутацию эффективной бизнес-площадки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, незаменимого маркетингового канала, действенного способа увеличения продаж и надежного средства получения прибыли от вложенных инвестиций.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Выставка «CJF – Детская мода» – это уникальный инструмент коммуникации профессионалов индустрии детской моды в международном масштабе. Выставка способствует укреплению уже сложившихся связей с партнерами, а также заключению новых договоров на поставку продукции. Проведенные маркетинговые исследования говорят о высокой заинтересованности байеров в развитии специализированной выставки детской, юношеской моды и одежды для будущих мам.</a:t>
            </a:r>
          </a:p>
        </p:txBody>
      </p:sp>
      <p:pic>
        <p:nvPicPr>
          <p:cNvPr id="14355" name="Picture 2" descr="P:\Отдел поддержки предпринимательства\Порубова\лого выставок\cjf_color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428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43688" y="1714500"/>
          <a:ext cx="2071687" cy="15573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71687"/>
              </a:tblGrid>
              <a:tr h="6429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417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экспонентов 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26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 мира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143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13760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посетителя</a:t>
                      </a: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3F34B9-C106-4D3F-8247-7E3461CF8115}" type="slidenum">
              <a:rPr lang="ru-RU" altLang="ru-RU" smtClean="0">
                <a:solidFill>
                  <a:schemeClr val="tx2"/>
                </a:solidFill>
              </a:rPr>
              <a:pPr/>
              <a:t>11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14688" y="714375"/>
            <a:ext cx="59293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 </a:t>
            </a:r>
          </a:p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«Загородный дом 2018»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4636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57595"/>
                <a:gridCol w="4357717"/>
              </a:tblGrid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17-20 октября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года</a:t>
                      </a: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КВЦ «Сокольники»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8 СМСП</a:t>
                      </a: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</a:tr>
            </a:tbl>
          </a:graphicData>
        </a:graphic>
      </p:graphicFrame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357188" y="1428750"/>
            <a:ext cx="5429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«Загородный дом»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— это выставка деревянного домостроения, инженерных систем, строительных и отделочных материалов, проходящая два раза в год – весной и осенью.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Посетители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- частные лица, заинтересованные в получении профессиональной   консультации, подборе и приобретении проекта деревянного дома,  материалов для строительства и обустройства загородных домов, а также представители строительных и архитектурных организаций и девелоперы.</a:t>
            </a:r>
          </a:p>
        </p:txBody>
      </p:sp>
      <p:pic>
        <p:nvPicPr>
          <p:cNvPr id="15377" name="Picture 2" descr="P:\Отдел поддержки предпринимательства\Порубова\лого выставок\ehibition-logo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857875" y="1571625"/>
          <a:ext cx="2928938" cy="14509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28938"/>
              </a:tblGrid>
              <a:tr h="5904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119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</a:p>
                  </a:txBody>
                  <a:tcPr marL="91439" marR="91439" marT="45743" marB="45743"/>
                </a:tc>
              </a:tr>
              <a:tr h="4317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7007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посетителей</a:t>
                      </a:r>
                    </a:p>
                  </a:txBody>
                  <a:tcPr marL="91439" marR="91439" marT="45743" marB="45743"/>
                </a:tc>
              </a:tr>
              <a:tr h="4288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регионов России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3" marB="4574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070F8F-BAE0-42CE-8659-C8C4D028C504}" type="slidenum">
              <a:rPr lang="ru-RU" altLang="ru-RU" smtClean="0">
                <a:solidFill>
                  <a:schemeClr val="tx2"/>
                </a:solidFill>
              </a:rPr>
              <a:pPr/>
              <a:t>12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86125" y="642938"/>
            <a:ext cx="5715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</a:t>
            </a:r>
            <a:r>
              <a:rPr lang="en-US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парфюмерии и косметики «</a:t>
            </a:r>
            <a:r>
              <a:rPr lang="ru-RU" altLang="ru-RU" sz="2200" b="1" dirty="0" err="1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ИнтерШарм</a:t>
            </a: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4636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57595"/>
                <a:gridCol w="4357717"/>
              </a:tblGrid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23-26 октября 2019 года</a:t>
                      </a: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Москва МВЦ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Крокус-экспо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3 СМСП</a:t>
                      </a: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</a:tr>
            </a:tbl>
          </a:graphicData>
        </a:graphic>
      </p:graphicFrame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428625" y="1428750"/>
            <a:ext cx="4000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nterCHARM – крупнейшая в России, СНГ, Центральной и Восточной Европе парфюмерно-косметическая выставка – ежегодно в Москве демонстрирует последние разработки хорошо известных и абсолютно новых российских и зарубежных производителей и дистрибуторов парфюмерии и косметики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1" name="Picture 3" descr="P:\Отдел поддержки предпринимательства\Порубова\лого выставок\загружен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7860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3" y="1571625"/>
          <a:ext cx="3714750" cy="2357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4750"/>
              </a:tblGrid>
              <a:tr h="428625"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 ле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 успешной работы</a:t>
                      </a:r>
                      <a:endParaRPr kumimoji="0" lang="ru-RU" sz="18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31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18000 кв.м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28625"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834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компании-экспонента</a:t>
                      </a:r>
                      <a:endParaRPr kumimoji="0" lang="ru-RU" sz="18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стран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6400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50 925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профессиональных посетителя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0D5A85-0795-40CD-B4CF-95EE7E34672B}" type="slidenum">
              <a:rPr lang="ru-RU" altLang="ru-RU" smtClean="0">
                <a:solidFill>
                  <a:schemeClr val="tx2"/>
                </a:solidFill>
              </a:rPr>
              <a:pPr/>
              <a:t>13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143125" y="642938"/>
            <a:ext cx="700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 «Мебель, фурнитура и обивочные материалы»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21034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71907"/>
                <a:gridCol w="4143405"/>
              </a:tblGrid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18-22 ноября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года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ЦВК Экспоцентр</a:t>
                      </a:r>
                      <a:endParaRPr kumimoji="0" lang="ru-RU" sz="18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3 СМСП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выставке впервые!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640177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17426" name="TextBox 16"/>
          <p:cNvSpPr txBox="1">
            <a:spLocks noChangeArrowheads="1"/>
          </p:cNvSpPr>
          <p:nvPr/>
        </p:nvSpPr>
        <p:spPr bwMode="auto">
          <a:xfrm>
            <a:off x="428625" y="1643063"/>
            <a:ext cx="47148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«МЕБЕЛЬ» – крупнейшая отраслевая выставка, которая ежегодно становится главным событием мебельного рынка в России и Восточной Европе. Каждую осень в «Экспоцентре» собираются ведущие мировые бренды и производители, дизайнеры и специалисты по интерьеру для демонстрации новых коллекций и лучших образцов мебельной моды, эффективного делового общения и развития бизнеса.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Выставка определяет актуальные тенденции мебельного рынка и объединяет на своей площадке производителей и дистрибьюторов различных направлений с потребителями.</a:t>
            </a:r>
          </a:p>
        </p:txBody>
      </p:sp>
      <p:pic>
        <p:nvPicPr>
          <p:cNvPr id="17427" name="Picture 2" descr="P:\Отдел поддержки предпринимательства\Порубова\лого выставок\mebel_logo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13700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3" y="1571625"/>
          <a:ext cx="3714750" cy="17176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4750"/>
              </a:tblGrid>
              <a:tr h="431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</a:t>
                      </a:r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72 149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91439" marR="91439" marT="45728" marB="45728"/>
                </a:tc>
              </a:tr>
              <a:tr h="428703"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компании-экспонента</a:t>
                      </a:r>
                      <a:endParaRPr kumimoji="0" lang="ru-RU" sz="18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8" marB="45728"/>
                </a:tc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стран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/>
                </a:tc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42 264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посетителя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9DE01-8659-423D-BF39-E62C065FC849}" type="slidenum">
              <a:rPr lang="ru-RU" altLang="ru-RU" smtClean="0">
                <a:solidFill>
                  <a:schemeClr val="tx2"/>
                </a:solidFill>
              </a:rPr>
              <a:pPr/>
              <a:t>14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71750" y="642938"/>
            <a:ext cx="6572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промышленная выставка «</a:t>
            </a:r>
            <a:r>
              <a:rPr lang="ru-RU" altLang="ru-RU" sz="2200" b="1" dirty="0" err="1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Металл-Экспо</a:t>
            </a:r>
            <a:r>
              <a:rPr lang="ru-RU" altLang="ru-RU" sz="2200" b="1" dirty="0">
                <a:solidFill>
                  <a:srgbClr val="581D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82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29032"/>
                <a:gridCol w="4286280"/>
              </a:tblGrid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12-15 ноября 2019 года</a:t>
                      </a: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Москва, ВДНХ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3 СМСП</a:t>
                      </a: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</a:t>
                      </a:r>
                      <a:r>
                        <a:rPr kumimoji="0" lang="ru-RU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выставке впервые!</a:t>
                      </a:r>
                      <a:endParaRPr kumimoji="0" lang="ru-RU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8450" name="TextBox 16"/>
          <p:cNvSpPr txBox="1">
            <a:spLocks noChangeArrowheads="1"/>
          </p:cNvSpPr>
          <p:nvPr/>
        </p:nvSpPr>
        <p:spPr bwMode="auto">
          <a:xfrm>
            <a:off x="428625" y="1785938"/>
            <a:ext cx="4286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Международная промышленная выставка «Металл-Экспо’2018» прошла с участием 560 ведущих компаний из 32 стран мира, на долю которых приходится 10% мирового производства металлов, а посетили ее около 30000 специалистов более чем из 60 стран мира и 300 российских городов.</a:t>
            </a:r>
          </a:p>
        </p:txBody>
      </p:sp>
      <p:pic>
        <p:nvPicPr>
          <p:cNvPr id="18451" name="Picture 2" descr="P:\Отдел поддержки предпринимательства\Порубова\лого выставок\m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4313"/>
            <a:ext cx="20478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3" y="1571625"/>
          <a:ext cx="3714750" cy="14970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4750"/>
              </a:tblGrid>
              <a:tr h="428536"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560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компаний-экспонентов</a:t>
                      </a:r>
                      <a:endParaRPr kumimoji="0" lang="ru-RU" sz="18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4285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r>
                        <a:rPr kumimoji="0"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страны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6399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 тыс.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посетителей -специалистов более чем из </a:t>
                      </a:r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 стран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мира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9AAF2B-3C2D-4AEA-8657-9DB214DB9F3A}" type="slidenum">
              <a:rPr lang="ru-RU" altLang="ru-RU" smtClean="0">
                <a:solidFill>
                  <a:schemeClr val="tx2"/>
                </a:solidFill>
              </a:rPr>
              <a:pPr/>
              <a:t>15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28938" y="1000125"/>
            <a:ext cx="59293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Выставка народных художественных промыслов России «Ладья. Зимняя сказка 2019»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4636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86157"/>
                <a:gridCol w="4429155"/>
              </a:tblGrid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 2019 года</a:t>
                      </a: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ЦВК Экспоцентр</a:t>
                      </a:r>
                      <a:endParaRPr kumimoji="0" lang="ru-RU" sz="18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9 СМСП</a:t>
                      </a:r>
                    </a:p>
                  </a:txBody>
                  <a:tcPr marL="91439" marR="91439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0" marB="45740"/>
                </a:tc>
              </a:tr>
            </a:tbl>
          </a:graphicData>
        </a:graphic>
      </p:graphicFrame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357188" y="2000250"/>
            <a:ext cx="4643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Крупнейшая в стране мероприятие, представляющее народное искусство России. Сегодня выставка «Ладья» - единственный выставочный проект России, который представляет весь спектр народного искусства в стране и пользуется огромной популярностью у москвичей и гостей столицы.</a:t>
            </a:r>
          </a:p>
        </p:txBody>
      </p:sp>
      <p:pic>
        <p:nvPicPr>
          <p:cNvPr id="19473" name="Picture 2" descr="P:\Отдел поддержки предпринимательства\Порубова\лого выставок\01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3" y="2286000"/>
          <a:ext cx="3714750" cy="1651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4750"/>
              </a:tblGrid>
              <a:tr h="365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</a:t>
                      </a:r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91439" marR="91439" marT="45702" marB="45702"/>
                </a:tc>
              </a:tr>
              <a:tr h="428461"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экспонентов</a:t>
                      </a:r>
                      <a:endParaRPr kumimoji="0" lang="ru-RU" sz="18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02" marB="45702"/>
                </a:tc>
              </a:tr>
              <a:tr h="42846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регионов России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2" marB="45702"/>
                </a:tc>
              </a:tr>
              <a:tr h="42846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90 000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посетителей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2" marB="4570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500063"/>
            <a:ext cx="84915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Условия предоставления мер </a:t>
            </a:r>
            <a:r>
              <a:rPr lang="ru-RU" altLang="ru-RU" sz="2200" b="1" dirty="0" err="1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</a:t>
            </a: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поддержки в рамках организации участия СМСП в выставочных мероприятиях</a:t>
            </a:r>
          </a:p>
        </p:txBody>
      </p:sp>
      <p:sp>
        <p:nvSpPr>
          <p:cNvPr id="20483" name="AutoShape 14" descr="https://cdn.oemoffhighway.com/files/base/acbm/ooh/image/2017/02/960w/redchartarrowup.58a5cdda9d4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48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39CB01-130A-4A7C-A8C8-DB471BA4A901}" type="slidenum">
              <a:rPr lang="ru-RU" altLang="ru-RU" sz="1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altLang="ru-RU" sz="18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714375" y="1571625"/>
            <a:ext cx="757237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Осуществление деятельности в соответствии с Федеральным законом от 08.08.2001 № 129-ФЗ «О государственной регистрации юридических лиц и индивидуальных предпринимателей», отвечают требованиям, установленным статьей 4 Федерального закона от 24.07.2007 № 209-ФЗ «О развитии малого и среднего предпринимательства в Российской Федерации»; 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зарегистрированы в установленном порядке на территории Кировской области; 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зарегистрированы в соответствии с требованиями действующего законодательства не менее 6 месяцев на дату подачи заявки; 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не имеют просроченной задолженности по налоговым и иным обязательным платежам в бюджетную систему Российской Федерации на дату подачи заявки; 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не находятся в стадии банкротства или ликвидации; 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смогут обеспечить софинансирование участия в выставочном мероприятии.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57290" y="3143248"/>
            <a:ext cx="6423297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581D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Благодарим за внимание !</a:t>
            </a: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4716" r="6412" b="2110"/>
          <a:stretch>
            <a:fillRect/>
          </a:stretch>
        </p:blipFill>
        <p:spPr bwMode="auto">
          <a:xfrm>
            <a:off x="500063" y="285750"/>
            <a:ext cx="78581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P:\Отдел поддержки предпринимательства\ОБЩАЯ ПАПКА\ЦПП\фирменный стиль ЦПП - брендбук\лого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0"/>
            <a:ext cx="31162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P:\Отдел поддержки предпринимательства\Порубова\ЦПП\kfpp_logo_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7859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285750"/>
            <a:ext cx="849153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участия в выставочных мероприятиях в 2018 году:</a:t>
            </a:r>
          </a:p>
        </p:txBody>
      </p:sp>
      <p:graphicFrame>
        <p:nvGraphicFramePr>
          <p:cNvPr id="7" name="Объект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74516" y="928670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AutoShape 14" descr="https://cdn.oemoffhighway.com/files/base/acbm/ooh/image/2017/02/960w/redchartarrowup.58a5cdda9d4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49" name="AutoShape 16" descr="https://cdn.oemoffhighway.com/files/base/acbm/ooh/image/2017/02/960w/redchartarrowup.58a5cdda9d4c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697406-0DA5-4FFC-B299-784C2187EE17}" type="slidenum">
              <a:rPr lang="ru-RU" altLang="ru-RU" sz="1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altLang="ru-RU" sz="18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928688"/>
          <a:ext cx="8715375" cy="53578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01683"/>
                <a:gridCol w="1913131"/>
                <a:gridCol w="1700561"/>
              </a:tblGrid>
              <a:tr h="73161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заключенных договоров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выставка моды в Москве «CPM – 2018»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(г.Москва ЦВК Экспоцентр), 19 – 22 февраля 2018 года</a:t>
                      </a: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ru-RU" sz="2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выставка «Деревянный дом 2018. Весна»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(г. Москва,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Крокус-экспо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1-4 марта 2018 года</a:t>
                      </a: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kumimoji="0" lang="ru-RU" sz="2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выставка для СМСП - производителей упаковочных товаров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RosUpack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Крокус-экспо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26 - 29 июня 2018 года</a:t>
                      </a: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2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выставка «Мир детства 2018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(г. Москва ЦВК «Экспоцентр»), 25-28 сентября 2018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2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выставка «Загородный дом 2018»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(г.Москва, ЦВК Экспоцентр),18-21 октября 2018 года</a:t>
                      </a: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будет предоставлена по итогам 4 кв., т.к. мероприятия прошли в 4 кв.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выставка парфюмерии и косметики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ИнтерШарм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(г. Москва,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Крокус-экспо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24 – 27 октября 2018 года</a:t>
                      </a: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8B088"/>
                    </a:solidFill>
                  </a:tcPr>
                </a:tc>
              </a:tr>
              <a:tr h="66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Выставка народных художественных промыслов России «Ладья. Зимняя сказка 2018»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(г.Москва, ЦВК Экспоцентр), 19 - 23 декабря 2018 года</a:t>
                      </a:r>
                    </a:p>
                  </a:txBody>
                  <a:tcPr marL="9525" marR="9525" marT="9526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D8B0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8B08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4" descr="https://cdn.oemoffhighway.com/files/base/acbm/ooh/image/2017/02/960w/redchartarrowup.58a5cdda9d4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71" name="AutoShape 16" descr="https://cdn.oemoffhighway.com/files/base/acbm/ooh/image/2017/02/960w/redchartarrowup.58a5cdda9d4c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72" name="AutoShape 18" descr="https://cdn.oemoffhighway.com/files/base/acbm/ooh/image/2017/02/960w/redchartarrowup.58a5cdda9d4c1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BFDB37-F9DF-4554-949A-172A20A0C29F}" type="slidenum">
              <a:rPr lang="ru-RU" altLang="ru-RU" sz="1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18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1071563"/>
          <a:ext cx="8501062" cy="56245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625"/>
                <a:gridCol w="5000625"/>
                <a:gridCol w="1214437"/>
                <a:gridCol w="1857375"/>
              </a:tblGrid>
              <a:tr h="457199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600" b="1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Дата проведения</a:t>
                      </a: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Место проведения</a:t>
                      </a: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400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Выставка Российского инвестиционного форума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– 29 февраля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Сочи, главный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медиацентр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Олимпийского парка</a:t>
                      </a:r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49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моды в Москве «CPM – 2018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 – 29 февраля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г.Москва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ЦВК Экспоцентр</a:t>
                      </a: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«Деревянный дом 2018. Весна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21-24 марта 2019 года</a:t>
                      </a: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Москва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МВЦ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Крокус-экспо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специализированная выставка строительных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отделочных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материалов и технологий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RosBuild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2019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2-5 апреля 2019 года</a:t>
                      </a:r>
                    </a:p>
                    <a:p>
                      <a:pPr algn="ctr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г.Москва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ЦВК Экспоцентр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для СМСП - производителей упаковочных товаров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RosUpack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2018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18-21 июня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Москва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МВЦ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Крокус-экспо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«Мир детства 2019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24-27 сентября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Москва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ЦВК «Экспоцентр»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«CJF – Детская мода-2019. Осень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24-27 сентября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г.Москва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ЦВК Экспоцентр</a:t>
                      </a:r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«Загородный дом 2018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17-20 октября 2019 года</a:t>
                      </a: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г.Москва, КВЦ «Сокольники»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парфюмерии и косметики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ИнтерШарм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23-26 октября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г.Москва,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КВЦ «Сокольники»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выставка «Мебель, фурнитура и обивочные материалы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18-22 ноября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г.Москва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ЦВК Экспоцентр</a:t>
                      </a:r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промышленная выставка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Металл-Экспо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12-15 ноября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Москва,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ВДНХ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Выставка народных художественных промыслов России «Ладья. Зимняя сказка 2019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декабрь 2019 года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г.Москва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ЦВК Экспоцентр</a:t>
                      </a:r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rgbClr val="D8B088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28625" y="642938"/>
            <a:ext cx="849153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 выставочно-ярмарочных мероприятиях</a:t>
            </a:r>
            <a:b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территории Российской Федерации в 2019: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7FD743-E7E1-4B8B-AC1F-B5B1845A323E}" type="slidenum">
              <a:rPr lang="ru-RU" altLang="ru-RU" smtClean="0">
                <a:solidFill>
                  <a:schemeClr val="tx2"/>
                </a:solidFill>
              </a:rPr>
              <a:pPr/>
              <a:t>4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643063" y="428625"/>
            <a:ext cx="7500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Выставка Российского инвестиционного форума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8176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07"/>
                <a:gridCol w="4714905"/>
              </a:tblGrid>
              <a:tr h="36353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14-15 февраля 2019 года</a:t>
                      </a:r>
                      <a:endParaRPr kumimoji="0" lang="ru-RU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  <a:endParaRPr kumimoji="0" lang="ru-RU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менее 3 СМСП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выставке впервые!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8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8210" name="TextBox 16"/>
          <p:cNvSpPr txBox="1">
            <a:spLocks noChangeArrowheads="1"/>
          </p:cNvSpPr>
          <p:nvPr/>
        </p:nvSpPr>
        <p:spPr bwMode="auto">
          <a:xfrm>
            <a:off x="214313" y="1714500"/>
            <a:ext cx="871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Выставка Российского инвестиционного форума представляет собой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уникальную площадку для продвижения и развития проектов, находящихся в инвестиционной и эксплуатационной стадии реализации.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Выставка Российского инвестиционного форума – это: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презентация перспективных инвестиционных проектов;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коммуникационная площадка для взаимодействия представителей инвестиционных проектов, органов государственной власти и бизнес-сообщества;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повышение уровня доверия внутренних и внешних инвесторов к российской экономике;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расширение инновационного потенциала РФ.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На площадке выставки Российского инвестиционного форума будет работать особая коммуникационная площадка – Кейс-зона, в рамках которой участники получат возможность презентовать свой инвестиционный проект перед отечественными и зарубежными инвесторами, познакомиться с актуальными мировыми тенденциями по заданной проблематике и расширить свои компетенции.</a:t>
            </a:r>
          </a:p>
        </p:txBody>
      </p:sp>
      <p:pic>
        <p:nvPicPr>
          <p:cNvPr id="8211" name="Picture 2" descr="P:\Отдел поддержки предпринимательства\Порубова\лого выставок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0001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053B0-564E-4095-AED6-E689DD9F0E19}" type="slidenum">
              <a:rPr lang="ru-RU" altLang="ru-RU" smtClean="0">
                <a:solidFill>
                  <a:schemeClr val="tx2"/>
                </a:solidFill>
              </a:rPr>
              <a:pPr/>
              <a:t>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357313" y="428625"/>
            <a:ext cx="77866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 моды в Москве «CPM – 2018»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203358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07"/>
                <a:gridCol w="4714905"/>
              </a:tblGrid>
              <a:tr h="36359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– 29 февраля 2019 года</a:t>
                      </a:r>
                      <a:endParaRPr kumimoji="0" lang="ru-RU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3635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Москва ЦВК Экспоцентр</a:t>
                      </a:r>
                      <a:endParaRPr kumimoji="0" lang="ru-RU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3635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менее 3 СМСП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3635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договоров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579211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Обязательно.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Зависит от площади и кол-ва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pic>
        <p:nvPicPr>
          <p:cNvPr id="9234" name="Picture 9" descr="P:\Отдел поддержки предпринимательства\Порубова\лого выставок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21443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Box 16"/>
          <p:cNvSpPr txBox="1">
            <a:spLocks noChangeArrowheads="1"/>
          </p:cNvSpPr>
          <p:nvPr/>
        </p:nvSpPr>
        <p:spPr bwMode="auto">
          <a:xfrm>
            <a:off x="285750" y="1500188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Выставка СРМ в Москве –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крупнейшая международная выставка моды в Восточной Европе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Байеры получают на выставке информацию о новейших модных тенденциях и заказывают коллекции следующего сезона у многочисленных международных брендов. Выставка СРМ является профильным мероприятием только для специалистов легкой и текстильной промышленности. В 15 выставочных залах представлено 50 различных групп товаров, включая женскую одежду, мужскую одежду, детскую одежду, вечернюю одежду, одежду больших размеров, а также одежду для активного образа жизни.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1397000"/>
          <a:ext cx="3429000" cy="23891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9000"/>
              </a:tblGrid>
              <a:tr h="79639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21500 </a:t>
                      </a:r>
                    </a:p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посетителей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796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1 300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коллекций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</a:t>
                      </a:r>
                      <a:r>
                        <a:rPr kumimoji="0" lang="ru-RU" sz="1800" b="1" i="0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стран </a:t>
                      </a:r>
                      <a:endParaRPr kumimoji="0" lang="ru-RU" sz="1800" b="1" i="0" kern="1200" cap="all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79639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 </a:t>
                      </a:r>
                    </a:p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международных журналистов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676289-6A73-4CC3-9123-2412C221830D}" type="slidenum">
              <a:rPr lang="ru-RU" altLang="ru-RU" smtClean="0">
                <a:solidFill>
                  <a:schemeClr val="tx2"/>
                </a:solidFill>
              </a:rPr>
              <a:pPr/>
              <a:t>6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357438" y="642938"/>
            <a:ext cx="6786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 </a:t>
            </a:r>
          </a:p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«Деревянный дом 2018. Весна»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82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29032"/>
                <a:gridCol w="4286280"/>
              </a:tblGrid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21-24 марта 2019 года</a:t>
                      </a: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МВЦ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Крокус-экспо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менее 10 СМСП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 договор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0258" name="TextBox 16"/>
          <p:cNvSpPr txBox="1">
            <a:spLocks noChangeArrowheads="1"/>
          </p:cNvSpPr>
          <p:nvPr/>
        </p:nvSpPr>
        <p:spPr bwMode="auto">
          <a:xfrm>
            <a:off x="500063" y="1785938"/>
            <a:ext cx="3714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Один из самых успешных проектов в сфере деревянного домостроения. Мероприятие собирает вместе ведущие российские и зарубежные компании, производителей, поставщиков, архитекторов, строителей и дизайнеров.</a:t>
            </a:r>
          </a:p>
        </p:txBody>
      </p:sp>
      <p:pic>
        <p:nvPicPr>
          <p:cNvPr id="10259" name="Picture 2" descr="P:\Отдел поддержки предпринимательства\Порубова\лого выставок\logo-wood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1714500"/>
          <a:ext cx="3214688" cy="20942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14688"/>
              </a:tblGrid>
              <a:tr h="5899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19 300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посетителей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4" marB="45704"/>
                </a:tc>
              </a:tr>
              <a:tr h="914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41%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профессиональный посетитель,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59 %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частные лица</a:t>
                      </a:r>
                    </a:p>
                  </a:txBody>
                  <a:tcPr marL="91439" marR="91439" marT="45704" marB="45704"/>
                </a:tc>
              </a:tr>
              <a:tr h="5899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12 500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кв.м.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4" marB="4570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6B4EF-9D21-42CD-8CA4-91D85F3002B1}" type="slidenum">
              <a:rPr lang="ru-RU" altLang="ru-RU" smtClean="0">
                <a:solidFill>
                  <a:schemeClr val="tx2"/>
                </a:solidFill>
              </a:rPr>
              <a:pPr/>
              <a:t>7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14500" y="714375"/>
            <a:ext cx="678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специализированная выставка строительных, отделочных материалов и технологий "</a:t>
            </a:r>
            <a:r>
              <a:rPr lang="ru-RU" altLang="ru-RU" sz="2200" b="1" dirty="0" err="1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RosBuild</a:t>
            </a: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2019"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182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57595"/>
                <a:gridCol w="4357717"/>
              </a:tblGrid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2-5 апреля 2019 года</a:t>
                      </a: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Москва ЦВК Экспоцентр</a:t>
                      </a:r>
                      <a:endParaRPr kumimoji="0" lang="ru-RU" sz="18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 стенда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менее 6 СМСП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выставке впервые!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353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8625" y="1428750"/>
            <a:ext cx="528637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Салон «</a:t>
            </a:r>
            <a:r>
              <a:rPr lang="ru-RU" altLang="ru-RU" sz="16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Деревянное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домостроение»: 2–6 апреля 2019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Впервые тематика деревянного домостроения включена в масштабную строительную выставку!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Участие в работе салона «Деревянное домостроение» – это уникальная возможность получить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доступ к максимально широкой целевой аудитории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 Салон является неотъемлемой частью «Российской строительной недели» и выставки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RosBuild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2019 – мероприятий, которые охватывают все сегменты строительной отрасли.</a:t>
            </a:r>
          </a:p>
        </p:txBody>
      </p:sp>
      <p:pic>
        <p:nvPicPr>
          <p:cNvPr id="11283" name="Picture 2" descr="P:\Отдел поддержки предпринимательства\Порубова\лого выставок\rosbuild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Box 8"/>
          <p:cNvSpPr txBox="1">
            <a:spLocks noChangeArrowheads="1"/>
          </p:cNvSpPr>
          <p:nvPr/>
        </p:nvSpPr>
        <p:spPr bwMode="auto">
          <a:xfrm>
            <a:off x="5857875" y="1428750"/>
            <a:ext cx="2928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Деловая программа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с участием: </a:t>
            </a: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Минстроя России, Минпромторга России, ТПП России, </a:t>
            </a: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Союза проектировщиков России, </a:t>
            </a: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Союза архитекторов России, </a:t>
            </a: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Ассоциации деревянного домостроения России</a:t>
            </a:r>
          </a:p>
          <a:p>
            <a:endParaRPr lang="ru-RU" sz="14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Обширная рекламная компания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B033C6-D761-4982-89EC-99C7AC3FA2DD}" type="slidenum">
              <a:rPr lang="ru-RU" altLang="ru-RU" smtClean="0">
                <a:solidFill>
                  <a:schemeClr val="tx2"/>
                </a:solidFill>
              </a:rPr>
              <a:pPr/>
              <a:t>8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000375" y="714375"/>
            <a:ext cx="59293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 для СМСП - производителей упаковочных товаров «</a:t>
            </a:r>
            <a:r>
              <a:rPr lang="ru-RU" altLang="ru-RU" sz="2200" b="1" dirty="0" err="1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RosUpack</a:t>
            </a: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2018»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21034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71907"/>
                <a:gridCol w="4143405"/>
              </a:tblGrid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18–21 июня 2019 года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МВЦ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Крокус-экспо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участников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стенда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6 СМСП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договоров</a:t>
                      </a:r>
                    </a:p>
                  </a:txBody>
                  <a:tcPr marL="91439" marR="91439" marT="45727" marB="45727"/>
                </a:tc>
              </a:tr>
              <a:tr h="640177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12306" name="TextBox 16"/>
          <p:cNvSpPr txBox="1">
            <a:spLocks noChangeArrowheads="1"/>
          </p:cNvSpPr>
          <p:nvPr/>
        </p:nvSpPr>
        <p:spPr bwMode="auto">
          <a:xfrm>
            <a:off x="428625" y="1428750"/>
            <a:ext cx="48577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Выставка RosUpack – самое крупное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событие упаковочной индустрии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в России и странах Восточной Европы. Выставку посещают руководители и специалисты российских и зарубежных компаний различных отраслей экономики, которым необходимо выбрать поставщика упаковочного оборудования, материалов, сырья или готовой упаковки,  соответствующих заданным параметрам.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Разделы выставки: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Упаковочное оборудование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Оборудование для производства упаковки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Готовая упаковка и этикетка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Сырье и материалы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Складские системы</a:t>
            </a:r>
          </a:p>
        </p:txBody>
      </p:sp>
      <p:pic>
        <p:nvPicPr>
          <p:cNvPr id="12307" name="Picture 2" descr="P:\Отдел поддержки предпринимательства\Порубова\лого выставок\4466cea3-aad8-41a5-baf6-e9e0154974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25" y="1571625"/>
          <a:ext cx="3214688" cy="15001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14688"/>
              </a:tblGrid>
              <a:tr h="64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263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участника 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 мира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31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19 600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посетителей</a:t>
                      </a:r>
                    </a:p>
                  </a:txBody>
                  <a:tcPr marL="91439" marR="91439"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29 000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кв.м.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06CFD9-19B5-4EBA-9A05-59EDE9B1DC38}" type="slidenum">
              <a:rPr lang="ru-RU" altLang="ru-RU" smtClean="0">
                <a:solidFill>
                  <a:schemeClr val="tx2"/>
                </a:solidFill>
              </a:rPr>
              <a:pPr/>
              <a:t>9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928813" y="714375"/>
            <a:ext cx="7000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>
              <a:defRPr/>
            </a:pPr>
            <a:r>
              <a:rPr lang="ru-RU" altLang="ru-RU" sz="2200" b="1" dirty="0">
                <a:solidFill>
                  <a:srgbClr val="581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Международная выставка «Мир детства 2019»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286250"/>
          <a:ext cx="8215312" cy="21034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71812"/>
                <a:gridCol w="5143500"/>
              </a:tblGrid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24-27 сентября 2019 года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Москва ЦВК Экспоцентр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64017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 участников коллективного стенда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8 СМСП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2018 года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договоров</a:t>
                      </a:r>
                    </a:p>
                  </a:txBody>
                  <a:tcPr marL="91439" marR="91439" marT="45727" marB="45727"/>
                </a:tc>
              </a:tr>
              <a:tr h="36581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Зависит от площади и кол-ва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13330" name="TextBox 16"/>
          <p:cNvSpPr txBox="1">
            <a:spLocks noChangeArrowheads="1"/>
          </p:cNvSpPr>
          <p:nvPr/>
        </p:nvSpPr>
        <p:spPr bwMode="auto">
          <a:xfrm>
            <a:off x="428625" y="1857375"/>
            <a:ext cx="5143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крупнейшая в России и странах СНГ отраслевая выставка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, отражающая все мировые тенденции развития рынка товаров и услуг для детей и подростков;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актуальная информация об участниках российской индустрии детских товаров;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участие ведущих российских и зарубежных лидеров детской индустрии;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широкий охват групп товаров для детей;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деловая программа для профессионального развития;</a:t>
            </a:r>
          </a:p>
          <a:p>
            <a:pPr>
              <a:buFont typeface="Arial" charset="0"/>
              <a:buChar char="•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высокое качество состава посетителей;</a:t>
            </a:r>
          </a:p>
          <a:p>
            <a:pPr>
              <a:buFont typeface="Arial" charset="0"/>
              <a:buChar char="•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поддержка выставки органами законодательной и исполнительной власти, профильными ассоциациями;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эффективный инструмент для продвижения продукции на российском рынке;</a:t>
            </a:r>
          </a:p>
        </p:txBody>
      </p:sp>
      <p:pic>
        <p:nvPicPr>
          <p:cNvPr id="13331" name="Picture 4" descr="P:\Отдел поддержки предпринимательства\Порубова\лого выставок\MirDetstva_19_Shapka_R_E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82576" b="18269"/>
          <a:stretch>
            <a:fillRect/>
          </a:stretch>
        </p:blipFill>
        <p:spPr bwMode="auto">
          <a:xfrm>
            <a:off x="0" y="0"/>
            <a:ext cx="2033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43563" y="2000250"/>
          <a:ext cx="3214687" cy="12795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14687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417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экспонентов 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26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 мира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7" marB="45697"/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13760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посетителя</a:t>
                      </a:r>
                    </a:p>
                  </a:txBody>
                  <a:tcPr marL="91439" marR="91439" marT="45697" marB="456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9641</TotalTime>
  <Words>1678</Words>
  <Application>Microsoft Office PowerPoint</Application>
  <PresentationFormat>Экран (4:3)</PresentationFormat>
  <Paragraphs>330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Constantia</vt:lpstr>
      <vt:lpstr>Wingdings 2</vt:lpstr>
      <vt:lpstr>Calibri</vt:lpstr>
      <vt:lpstr>Times New Roman</vt:lpstr>
      <vt:lpstr>Бумажная</vt:lpstr>
      <vt:lpstr>Организация участия субъектов малого  и среднего предпринимательства в выставочно-ярмарочных мероприятиях на территории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Пользователь</cp:lastModifiedBy>
  <cp:revision>1051</cp:revision>
  <cp:lastPrinted>2018-11-29T05:52:32Z</cp:lastPrinted>
  <dcterms:created xsi:type="dcterms:W3CDTF">2011-09-23T06:24:52Z</dcterms:created>
  <dcterms:modified xsi:type="dcterms:W3CDTF">2019-01-09T12:02:07Z</dcterms:modified>
</cp:coreProperties>
</file>